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7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376F-2A9E-4AEE-9CF1-54FC4F9B6418}" type="datetimeFigureOut">
              <a:rPr lang="nl-BE" smtClean="0"/>
              <a:pPr/>
              <a:t>5/06/2015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9DAC-6F41-4604-BEAF-D7B5D3F06D1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nl-BE" dirty="0" smtClean="0"/>
              <a:t>Bezoek Palestina nu het nog kan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mtClean="0"/>
              <a:t>Brussel</a:t>
            </a:r>
          </a:p>
          <a:p>
            <a:r>
              <a:rPr lang="nl-BE" smtClean="0"/>
              <a:t>1 </a:t>
            </a:r>
            <a:r>
              <a:rPr lang="nl-BE" dirty="0" smtClean="0"/>
              <a:t>juni 2015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IMG_15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6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771800" y="3326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Liège</a:t>
            </a:r>
            <a:endParaRPr lang="nl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55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331640" y="609329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Leuven</a:t>
            </a:r>
            <a:endParaRPr lang="nl-BE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55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34786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ROB -Leuven</a:t>
            </a:r>
            <a:endParaRPr lang="nl-BE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55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724128" y="58052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Leuven</a:t>
            </a:r>
            <a:endParaRPr lang="nl-BE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55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61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220072" y="60212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Bergen</a:t>
            </a:r>
            <a:endParaRPr lang="nl-BE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60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60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60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IMG_59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'Bezoek Palestina nu het nog kan'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"/>
            <a:ext cx="5184363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alestine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23728" y="164637"/>
            <a:ext cx="4934148" cy="6578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VisitPalestine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8676" y="111362"/>
            <a:ext cx="8551976" cy="6413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15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620688"/>
            <a:ext cx="7899721" cy="5924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nl-BE" dirty="0" smtClean="0"/>
              <a:t>Beurs</a:t>
            </a:r>
            <a:endParaRPr lang="nl-BE" dirty="0"/>
          </a:p>
        </p:txBody>
      </p:sp>
      <p:pic>
        <p:nvPicPr>
          <p:cNvPr id="4" name="Tijdelijke aanduiding voor inhoud 3" descr="IMG_15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30428" y="1124744"/>
            <a:ext cx="7392821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Zuidstraat</a:t>
            </a:r>
            <a:endParaRPr lang="nl-BE" dirty="0"/>
          </a:p>
        </p:txBody>
      </p:sp>
      <p:pic>
        <p:nvPicPr>
          <p:cNvPr id="4" name="Tijdelijke aanduiding voor inhoud 3" descr="IMG_15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156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8005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59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</Words>
  <Application>Microsoft Office PowerPoint</Application>
  <PresentationFormat>Diavoorstelling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Bezoek Palestina nu het nog kan</vt:lpstr>
      <vt:lpstr>Dia 2</vt:lpstr>
      <vt:lpstr>Dia 3</vt:lpstr>
      <vt:lpstr>Dia 4</vt:lpstr>
      <vt:lpstr>Dia 5</vt:lpstr>
      <vt:lpstr>Beurs</vt:lpstr>
      <vt:lpstr>Zuidstraat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</vt:vector>
  </TitlesOfParts>
  <Company>Universiteit Hasselt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Bezoek Palestina nu het nog kan</dc:title>
  <dc:creator>Myriam</dc:creator>
  <cp:lastModifiedBy>Myriam</cp:lastModifiedBy>
  <cp:revision>11</cp:revision>
  <dcterms:created xsi:type="dcterms:W3CDTF">2015-06-01T15:14:24Z</dcterms:created>
  <dcterms:modified xsi:type="dcterms:W3CDTF">2015-06-05T09:57:46Z</dcterms:modified>
</cp:coreProperties>
</file>